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Nicola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17-09-2025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1342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Nicola Smit</cp:lastModifiedBy>
  <cp:revision>199</cp:revision>
  <dcterms:created xsi:type="dcterms:W3CDTF">2021-04-29T18:58:34Z</dcterms:created>
  <dcterms:modified xsi:type="dcterms:W3CDTF">2025-09-16T04:16:58Z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